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68" r:id="rId13"/>
    <p:sldId id="266" r:id="rId14"/>
    <p:sldId id="267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37" autoAdjust="0"/>
  </p:normalViewPr>
  <p:slideViewPr>
    <p:cSldViewPr snapToGrid="0">
      <p:cViewPr varScale="1">
        <p:scale>
          <a:sx n="74" d="100"/>
          <a:sy n="74" d="100"/>
        </p:scale>
        <p:origin x="20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87202E-8740-4AB0-9466-1BBB9006A0D0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D70B52-0E02-4FEE-A6BB-A9E0EB042A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6529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opencv_calib3d2413d.lib</a:t>
            </a:r>
          </a:p>
          <a:p>
            <a:pPr marL="0" indent="0">
              <a:buNone/>
            </a:pPr>
            <a:r>
              <a:rPr lang="en-US" altLang="zh-TW" dirty="0"/>
              <a:t>opencv_contrib2413d.lib</a:t>
            </a:r>
          </a:p>
          <a:p>
            <a:pPr marL="0" indent="0">
              <a:buNone/>
            </a:pPr>
            <a:r>
              <a:rPr lang="en-US" altLang="zh-TW" dirty="0"/>
              <a:t>opencv_core2413d.lib</a:t>
            </a:r>
          </a:p>
          <a:p>
            <a:pPr marL="0" indent="0">
              <a:buNone/>
            </a:pPr>
            <a:r>
              <a:rPr lang="en-US" altLang="zh-TW" dirty="0"/>
              <a:t>opencv_features2d2413d.lib</a:t>
            </a:r>
          </a:p>
          <a:p>
            <a:pPr marL="0" indent="0">
              <a:buNone/>
            </a:pPr>
            <a:r>
              <a:rPr lang="en-US" altLang="zh-TW" dirty="0"/>
              <a:t>opencv_flann2413d.lib</a:t>
            </a:r>
          </a:p>
          <a:p>
            <a:pPr marL="0" indent="0">
              <a:buNone/>
            </a:pPr>
            <a:r>
              <a:rPr lang="en-US" altLang="zh-TW" dirty="0"/>
              <a:t>opencv_gpu2413d.lib</a:t>
            </a:r>
          </a:p>
          <a:p>
            <a:pPr marL="0" indent="0">
              <a:buNone/>
            </a:pPr>
            <a:r>
              <a:rPr lang="en-US" altLang="zh-TW" dirty="0"/>
              <a:t>opencv_highgui2413d.lib</a:t>
            </a:r>
          </a:p>
          <a:p>
            <a:pPr marL="0" indent="0">
              <a:buNone/>
            </a:pPr>
            <a:r>
              <a:rPr lang="en-US" altLang="zh-TW" dirty="0"/>
              <a:t>opencv_imgproc2413d.lib</a:t>
            </a:r>
          </a:p>
          <a:p>
            <a:pPr marL="0" indent="0">
              <a:buNone/>
            </a:pPr>
            <a:r>
              <a:rPr lang="en-US" altLang="zh-TW" dirty="0"/>
              <a:t>opencv_legacy2413d.lib</a:t>
            </a:r>
          </a:p>
          <a:p>
            <a:pPr marL="0" indent="0">
              <a:buNone/>
            </a:pPr>
            <a:r>
              <a:rPr lang="en-US" altLang="zh-TW" dirty="0"/>
              <a:t>opencv_ml2413d.lib</a:t>
            </a:r>
          </a:p>
          <a:p>
            <a:pPr marL="0" indent="0">
              <a:buNone/>
            </a:pPr>
            <a:r>
              <a:rPr lang="en-US" altLang="zh-TW" dirty="0"/>
              <a:t>opencv_nonfree2413d.lib</a:t>
            </a:r>
          </a:p>
          <a:p>
            <a:pPr marL="0" indent="0">
              <a:buNone/>
            </a:pPr>
            <a:r>
              <a:rPr lang="en-US" altLang="zh-TW" dirty="0"/>
              <a:t>opencv_objdetect2413d.lib</a:t>
            </a:r>
          </a:p>
          <a:p>
            <a:pPr marL="0" indent="0">
              <a:buNone/>
            </a:pPr>
            <a:r>
              <a:rPr lang="en-US" altLang="zh-TW" dirty="0"/>
              <a:t>opencv_ocl2413d.lib</a:t>
            </a:r>
          </a:p>
          <a:p>
            <a:pPr marL="0" indent="0">
              <a:buNone/>
            </a:pPr>
            <a:r>
              <a:rPr lang="en-US" altLang="zh-TW" dirty="0"/>
              <a:t>opencv_photo2413d.lib</a:t>
            </a:r>
          </a:p>
          <a:p>
            <a:pPr marL="0" indent="0">
              <a:buNone/>
            </a:pPr>
            <a:r>
              <a:rPr lang="en-US" altLang="zh-TW" dirty="0"/>
              <a:t>opencv_stitching2413d.lib</a:t>
            </a:r>
          </a:p>
          <a:p>
            <a:pPr marL="0" indent="0">
              <a:buNone/>
            </a:pPr>
            <a:r>
              <a:rPr lang="en-US" altLang="zh-TW" dirty="0"/>
              <a:t>opencv_superres2413d.lib</a:t>
            </a:r>
          </a:p>
          <a:p>
            <a:pPr marL="0" indent="0">
              <a:buNone/>
            </a:pPr>
            <a:r>
              <a:rPr lang="en-US" altLang="zh-TW" dirty="0"/>
              <a:t>opencv_ts2413d.lib</a:t>
            </a:r>
          </a:p>
          <a:p>
            <a:pPr marL="0" indent="0">
              <a:buNone/>
            </a:pPr>
            <a:r>
              <a:rPr lang="en-US" altLang="zh-TW" dirty="0"/>
              <a:t>opencv_video2413d.lib</a:t>
            </a:r>
          </a:p>
          <a:p>
            <a:pPr marL="0" indent="0">
              <a:buNone/>
            </a:pPr>
            <a:r>
              <a:rPr lang="en-US" altLang="zh-TW" dirty="0"/>
              <a:t>opencv_videostab2413d.lib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70B52-0E02-4FEE-A6BB-A9E0EB042A8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4113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z="1200" dirty="0"/>
              <a:t>#include &lt;iostream&gt;</a:t>
            </a:r>
          </a:p>
          <a:p>
            <a:pPr marL="0" indent="0">
              <a:buNone/>
            </a:pPr>
            <a:r>
              <a:rPr lang="en-US" altLang="zh-TW" sz="1200" dirty="0"/>
              <a:t>#include &lt;opencv2/core/core.hpp&gt;</a:t>
            </a:r>
          </a:p>
          <a:p>
            <a:pPr marL="0" indent="0">
              <a:buNone/>
            </a:pPr>
            <a:r>
              <a:rPr lang="en-US" altLang="zh-TW" sz="1200" dirty="0"/>
              <a:t>#include &lt;opencv2/</a:t>
            </a:r>
            <a:r>
              <a:rPr lang="en-US" altLang="zh-TW" sz="1200" dirty="0" err="1"/>
              <a:t>highgui</a:t>
            </a:r>
            <a:r>
              <a:rPr lang="en-US" altLang="zh-TW" sz="1200" dirty="0"/>
              <a:t>/highgui.hpp&gt;</a:t>
            </a:r>
          </a:p>
          <a:p>
            <a:pPr marL="0" indent="0">
              <a:buNone/>
            </a:pPr>
            <a:endParaRPr lang="en-US" altLang="zh-TW" sz="1200" dirty="0"/>
          </a:p>
          <a:p>
            <a:pPr marL="0" indent="0">
              <a:buNone/>
            </a:pPr>
            <a:r>
              <a:rPr lang="en-US" altLang="zh-TW" sz="1200" dirty="0"/>
              <a:t>using namespace std;</a:t>
            </a:r>
          </a:p>
          <a:p>
            <a:pPr marL="0" indent="0">
              <a:buNone/>
            </a:pPr>
            <a:r>
              <a:rPr lang="en-US" altLang="zh-TW" sz="1200" dirty="0"/>
              <a:t>using namespace cv;</a:t>
            </a:r>
          </a:p>
          <a:p>
            <a:pPr marL="0" indent="0">
              <a:buNone/>
            </a:pPr>
            <a:endParaRPr lang="en-US" altLang="zh-TW" sz="1200" dirty="0"/>
          </a:p>
          <a:p>
            <a:pPr marL="0" indent="0">
              <a:buNone/>
            </a:pPr>
            <a:r>
              <a:rPr lang="en-US" altLang="zh-TW" sz="1200" dirty="0"/>
              <a:t>int main(int </a:t>
            </a:r>
            <a:r>
              <a:rPr lang="en-US" altLang="zh-TW" sz="1200" dirty="0" err="1"/>
              <a:t>argc</a:t>
            </a:r>
            <a:r>
              <a:rPr lang="en-US" altLang="zh-TW" sz="1200" dirty="0"/>
              <a:t>, char** </a:t>
            </a:r>
            <a:r>
              <a:rPr lang="en-US" altLang="zh-TW" sz="1200" dirty="0" err="1"/>
              <a:t>argv</a:t>
            </a:r>
            <a:r>
              <a:rPr lang="en-US" altLang="zh-TW" sz="1200" dirty="0"/>
              <a:t>){</a:t>
            </a:r>
          </a:p>
          <a:p>
            <a:pPr marL="0" indent="0">
              <a:buNone/>
            </a:pPr>
            <a:endParaRPr lang="en-US" altLang="zh-TW" sz="1200" dirty="0"/>
          </a:p>
          <a:p>
            <a:pPr marL="0" indent="0">
              <a:buNone/>
            </a:pPr>
            <a:r>
              <a:rPr lang="zh-TW" altLang="en-US" sz="1200" dirty="0"/>
              <a:t>　　</a:t>
            </a:r>
            <a:r>
              <a:rPr lang="en-US" altLang="zh-TW" sz="1200" dirty="0"/>
              <a:t>String </a:t>
            </a:r>
            <a:r>
              <a:rPr lang="en-US" altLang="zh-TW" sz="1200" dirty="0" err="1"/>
              <a:t>ImgPath</a:t>
            </a:r>
            <a:r>
              <a:rPr lang="en-US" altLang="zh-TW" sz="1200" dirty="0"/>
              <a:t> = "D:\\Lena.png";</a:t>
            </a:r>
          </a:p>
          <a:p>
            <a:pPr marL="0" indent="0">
              <a:buNone/>
            </a:pPr>
            <a:r>
              <a:rPr lang="zh-TW" altLang="en-US" sz="1200" dirty="0"/>
              <a:t>　　</a:t>
            </a:r>
            <a:r>
              <a:rPr lang="en-US" altLang="zh-TW" sz="1200" dirty="0"/>
              <a:t>Mat image = </a:t>
            </a:r>
            <a:r>
              <a:rPr lang="en-US" altLang="zh-TW" sz="1200" dirty="0" err="1"/>
              <a:t>imread</a:t>
            </a:r>
            <a:r>
              <a:rPr lang="en-US" altLang="zh-TW" sz="1200" dirty="0"/>
              <a:t>(</a:t>
            </a:r>
            <a:r>
              <a:rPr lang="en-US" altLang="zh-TW" sz="1200" dirty="0" err="1"/>
              <a:t>ImgPath</a:t>
            </a:r>
            <a:r>
              <a:rPr lang="en-US" altLang="zh-TW" sz="1200" dirty="0"/>
              <a:t>, CV_LOAD_IMAGE_COLOR);</a:t>
            </a:r>
          </a:p>
          <a:p>
            <a:pPr marL="0" indent="0">
              <a:buNone/>
            </a:pPr>
            <a:endParaRPr lang="en-US" altLang="zh-TW" sz="1200" dirty="0"/>
          </a:p>
          <a:p>
            <a:pPr marL="0" indent="0">
              <a:buNone/>
            </a:pPr>
            <a:r>
              <a:rPr lang="zh-TW" altLang="en-US" sz="1200" dirty="0"/>
              <a:t>　　</a:t>
            </a:r>
            <a:r>
              <a:rPr lang="en-US" altLang="zh-TW" sz="1200" dirty="0"/>
              <a:t>if (!</a:t>
            </a:r>
            <a:r>
              <a:rPr lang="en-US" altLang="zh-TW" sz="1200" dirty="0" err="1"/>
              <a:t>image.data</a:t>
            </a:r>
            <a:r>
              <a:rPr lang="en-US" altLang="zh-TW" sz="1200" dirty="0"/>
              <a:t>){</a:t>
            </a:r>
          </a:p>
          <a:p>
            <a:pPr marL="0" indent="0">
              <a:buNone/>
            </a:pPr>
            <a:r>
              <a:rPr lang="zh-TW" altLang="en-US" sz="1200" dirty="0"/>
              <a:t>　　　　</a:t>
            </a:r>
            <a:r>
              <a:rPr lang="en-US" altLang="zh-TW" sz="1200" dirty="0" err="1"/>
              <a:t>cout</a:t>
            </a:r>
            <a:r>
              <a:rPr lang="en-US" altLang="zh-TW" sz="1200" dirty="0"/>
              <a:t> &lt;&lt; "Can not load the image!" &lt;&lt; std::</a:t>
            </a:r>
            <a:r>
              <a:rPr lang="en-US" altLang="zh-TW" sz="1200" dirty="0" err="1"/>
              <a:t>endl</a:t>
            </a:r>
            <a:r>
              <a:rPr lang="en-US" altLang="zh-TW" sz="1200" dirty="0"/>
              <a:t>;</a:t>
            </a:r>
          </a:p>
          <a:p>
            <a:pPr marL="0" indent="0">
              <a:buNone/>
            </a:pPr>
            <a:r>
              <a:rPr lang="zh-TW" altLang="en-US" sz="1200" dirty="0"/>
              <a:t>　　　　</a:t>
            </a:r>
            <a:r>
              <a:rPr lang="en-US" altLang="zh-TW" sz="1200" dirty="0"/>
              <a:t>return -1;</a:t>
            </a:r>
          </a:p>
          <a:p>
            <a:pPr marL="0" indent="0">
              <a:buNone/>
            </a:pPr>
            <a:r>
              <a:rPr lang="zh-TW" altLang="en-US" sz="1200" dirty="0"/>
              <a:t>　　</a:t>
            </a:r>
            <a:r>
              <a:rPr lang="en-US" altLang="zh-TW" sz="1200" dirty="0"/>
              <a:t>}</a:t>
            </a:r>
          </a:p>
          <a:p>
            <a:pPr marL="0" indent="0">
              <a:buNone/>
            </a:pPr>
            <a:r>
              <a:rPr lang="zh-TW" altLang="en-US" sz="1200" dirty="0"/>
              <a:t>　　</a:t>
            </a:r>
            <a:r>
              <a:rPr lang="en-US" altLang="zh-TW" sz="1200" dirty="0" err="1"/>
              <a:t>namedWindow</a:t>
            </a:r>
            <a:r>
              <a:rPr lang="en-US" altLang="zh-TW" sz="1200" dirty="0"/>
              <a:t>("Display Window", CV_WINDOW_NORMAL);</a:t>
            </a:r>
          </a:p>
          <a:p>
            <a:pPr marL="0" indent="0">
              <a:buNone/>
            </a:pPr>
            <a:r>
              <a:rPr lang="zh-TW" altLang="en-US" sz="1200" dirty="0"/>
              <a:t>　　</a:t>
            </a:r>
            <a:r>
              <a:rPr lang="en-US" altLang="zh-TW" sz="1200" dirty="0" err="1"/>
              <a:t>imshow</a:t>
            </a:r>
            <a:r>
              <a:rPr lang="en-US" altLang="zh-TW" sz="1200" dirty="0"/>
              <a:t>("Display Window", image);</a:t>
            </a:r>
          </a:p>
          <a:p>
            <a:pPr marL="0" indent="0">
              <a:buNone/>
            </a:pPr>
            <a:r>
              <a:rPr lang="zh-TW" altLang="en-US" sz="1200" dirty="0"/>
              <a:t>　　</a:t>
            </a:r>
            <a:r>
              <a:rPr lang="en-US" altLang="zh-TW" sz="1200" dirty="0" err="1"/>
              <a:t>waitKey</a:t>
            </a:r>
            <a:r>
              <a:rPr lang="en-US" altLang="zh-TW" sz="1200" dirty="0"/>
              <a:t>(0);</a:t>
            </a:r>
          </a:p>
          <a:p>
            <a:pPr marL="0" indent="0">
              <a:buNone/>
            </a:pPr>
            <a:r>
              <a:rPr lang="zh-TW" altLang="en-US" sz="1200" dirty="0"/>
              <a:t>　　</a:t>
            </a:r>
            <a:r>
              <a:rPr lang="en-US" altLang="zh-TW" sz="1200" dirty="0"/>
              <a:t>return 0;</a:t>
            </a:r>
          </a:p>
          <a:p>
            <a:pPr marL="0" indent="0">
              <a:buNone/>
            </a:pPr>
            <a:r>
              <a:rPr lang="en-US" altLang="zh-TW" sz="1200" dirty="0"/>
              <a:t>}</a:t>
            </a:r>
            <a:endParaRPr lang="zh-TW" altLang="en-US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70B52-0E02-4FEE-A6BB-A9E0EB042A83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2186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2075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8981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6615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3713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2178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86870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0455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610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7227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8877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9259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0661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2673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1573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364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4766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581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9972473-B412-4A19-9088-D35AB377EC5C}" type="datetimeFigureOut">
              <a:rPr lang="zh-TW" altLang="en-US" smtClean="0"/>
              <a:t>2023/6/6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358E8A1-4F3B-4B6B-909F-7B06BC311D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20928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reurl.cc/r5QAn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reurl.cc/gD032X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D7647E-E79F-417A-AB2B-6D26C5FC44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OpenCV</a:t>
            </a:r>
            <a:r>
              <a:rPr lang="zh-TW" altLang="en-US" dirty="0"/>
              <a:t>環境設置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9C1B9BF-B15B-46AA-B353-3FA1C2E501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2023S</a:t>
            </a:r>
            <a:r>
              <a:rPr lang="zh-TW" altLang="en-US" dirty="0"/>
              <a:t>電腦圖學</a:t>
            </a:r>
          </a:p>
        </p:txBody>
      </p:sp>
    </p:spTree>
    <p:extLst>
      <p:ext uri="{BB962C8B-B14F-4D97-AF65-F5344CB8AC3E}">
        <p14:creationId xmlns:p14="http://schemas.microsoft.com/office/powerpoint/2010/main" val="3269889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D2AA8048-291F-23C5-A6AB-D72DC84AA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將圖片轉換成材質</a:t>
            </a:r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AE96A0B0-6037-C34A-C6BC-86BD1FB93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2199" y="1580050"/>
            <a:ext cx="6056954" cy="4768240"/>
          </a:xfrm>
        </p:spPr>
      </p:pic>
    </p:spTree>
    <p:extLst>
      <p:ext uri="{BB962C8B-B14F-4D97-AF65-F5344CB8AC3E}">
        <p14:creationId xmlns:p14="http://schemas.microsoft.com/office/powerpoint/2010/main" val="3597185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508BB4-CF35-7702-8F58-322CB745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下載</a:t>
            </a:r>
            <a:r>
              <a:rPr lang="en-US" altLang="zh-TW" dirty="0"/>
              <a:t>OpenCVTexture.zip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7C8B9C7-B5FA-DEB1-FE1C-5C78C6368A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TW" altLang="en-US" dirty="0"/>
              <a:t>裡面有四張圖和一份</a:t>
            </a:r>
            <a:r>
              <a:rPr lang="en-US" altLang="zh-TW" dirty="0"/>
              <a:t>texture.cpp</a:t>
            </a:r>
            <a:r>
              <a:rPr lang="zh-TW" altLang="en-US" dirty="0"/>
              <a:t>檔案</a:t>
            </a:r>
            <a:endParaRPr lang="en-US" altLang="zh-TW" dirty="0"/>
          </a:p>
          <a:p>
            <a:r>
              <a:rPr lang="zh-TW" altLang="en-US" dirty="0"/>
              <a:t>把圖片放到指定的路徑並且修改</a:t>
            </a:r>
            <a:r>
              <a:rPr lang="en-US" altLang="zh-TW" dirty="0"/>
              <a:t>.</a:t>
            </a:r>
            <a:r>
              <a:rPr lang="en-US" altLang="zh-TW" dirty="0" err="1"/>
              <a:t>cpp</a:t>
            </a:r>
            <a:r>
              <a:rPr lang="zh-TW" altLang="en-US" dirty="0"/>
              <a:t>中的路徑才能看到圖片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C5A9DAE3-6FEA-6683-8ACF-6B8CCCC41B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17710" y="2350865"/>
            <a:ext cx="5545380" cy="2834305"/>
          </a:xfrm>
        </p:spPr>
      </p:pic>
    </p:spTree>
    <p:extLst>
      <p:ext uri="{BB962C8B-B14F-4D97-AF65-F5344CB8AC3E}">
        <p14:creationId xmlns:p14="http://schemas.microsoft.com/office/powerpoint/2010/main" val="3030610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604233-4A96-6130-41F9-06A53D64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先宣告一個全域變數陣列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04DB570-5DF6-2D85-2D6C-AA4E865B9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1838" y="1533485"/>
            <a:ext cx="5177675" cy="471491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F83AE1C-3D9E-EF29-F50F-D822D0C6CC86}"/>
              </a:ext>
            </a:extLst>
          </p:cNvPr>
          <p:cNvSpPr/>
          <p:nvPr/>
        </p:nvSpPr>
        <p:spPr>
          <a:xfrm>
            <a:off x="3345873" y="4457700"/>
            <a:ext cx="2130136" cy="3844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9917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74CEE7-44D7-837E-74E3-8E53A211E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註冊材質的方法</a:t>
            </a:r>
          </a:p>
        </p:txBody>
      </p:sp>
      <p:pic>
        <p:nvPicPr>
          <p:cNvPr id="11" name="內容版面配置區 10">
            <a:extLst>
              <a:ext uri="{FF2B5EF4-FFF2-40B4-BE49-F238E27FC236}">
                <a16:creationId xmlns:a16="http://schemas.microsoft.com/office/drawing/2014/main" id="{4E7E3470-B0F1-EC3C-582A-EA6EF18B7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614" y="1580050"/>
            <a:ext cx="10914123" cy="4887046"/>
          </a:xfrm>
        </p:spPr>
      </p:pic>
    </p:spTree>
    <p:extLst>
      <p:ext uri="{BB962C8B-B14F-4D97-AF65-F5344CB8AC3E}">
        <p14:creationId xmlns:p14="http://schemas.microsoft.com/office/powerpoint/2010/main" val="744965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93A410-E344-D9EB-9976-BB07B66C9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使用註冊好的材質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6DD9D5F-F3B8-CFBE-202C-18C58655A9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1637" y="1580050"/>
            <a:ext cx="6398077" cy="4477498"/>
          </a:xfrm>
        </p:spPr>
      </p:pic>
    </p:spTree>
    <p:extLst>
      <p:ext uri="{BB962C8B-B14F-4D97-AF65-F5344CB8AC3E}">
        <p14:creationId xmlns:p14="http://schemas.microsoft.com/office/powerpoint/2010/main" val="1893856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BB9543-D0A4-6609-3845-6602ABBBD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</a:t>
            </a:r>
            <a:r>
              <a:rPr lang="en-US" altLang="zh-TW" dirty="0"/>
              <a:t>R</a:t>
            </a:r>
            <a:r>
              <a:rPr lang="zh-TW" altLang="en-US" dirty="0"/>
              <a:t>可以看到材質一個一個貼上去</a:t>
            </a:r>
          </a:p>
        </p:txBody>
      </p:sp>
      <p:pic>
        <p:nvPicPr>
          <p:cNvPr id="7" name="螢幕錄製 6">
            <a:hlinkClick r:id="" action="ppaction://media"/>
            <a:extLst>
              <a:ext uri="{FF2B5EF4-FFF2-40B4-BE49-F238E27FC236}">
                <a16:creationId xmlns:a16="http://schemas.microsoft.com/office/drawing/2014/main" id="{621A93AB-1FCE-2B36-1F15-8C110ECF73B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2247" y="1580050"/>
            <a:ext cx="9487505" cy="4844159"/>
          </a:xfrm>
        </p:spPr>
      </p:pic>
    </p:spTree>
    <p:extLst>
      <p:ext uri="{BB962C8B-B14F-4D97-AF65-F5344CB8AC3E}">
        <p14:creationId xmlns:p14="http://schemas.microsoft.com/office/powerpoint/2010/main" val="4271990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ED565F-5656-44A2-9ED7-A70351EBC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Source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45F9F49-5CD6-4189-B0D1-AB9705B47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環境設定完整教學</a:t>
            </a:r>
            <a:endParaRPr lang="en-US" altLang="zh-TW" dirty="0"/>
          </a:p>
          <a:p>
            <a:pPr marL="3690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hlinkClick r:id="rId2"/>
              </a:rPr>
              <a:t>https://reurl.cc/r5QAnr</a:t>
            </a:r>
            <a:r>
              <a:rPr lang="zh-TW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2069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76AF0D-53F2-4A63-A7AE-0FE539E4D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OpenCV – 2.4.13.6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01951B-BB55-438E-ADFD-52371ED7A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https://reurl.cc/gD032X</a:t>
            </a:r>
            <a:r>
              <a:rPr lang="zh-TW" altLang="en-US" dirty="0"/>
              <a:t> </a:t>
            </a:r>
            <a:endParaRPr lang="en-US" altLang="zh-TW" dirty="0"/>
          </a:p>
          <a:p>
            <a:pPr lvl="1"/>
            <a:r>
              <a:rPr lang="zh-TW" altLang="en-US" dirty="0"/>
              <a:t>下載後直接執行</a:t>
            </a:r>
            <a:r>
              <a:rPr lang="en-US" altLang="zh-TW" dirty="0"/>
              <a:t>.exe</a:t>
            </a:r>
            <a:r>
              <a:rPr lang="zh-TW" altLang="en-US" dirty="0"/>
              <a:t>檔案，並選擇安裝路徑</a:t>
            </a:r>
            <a:endParaRPr lang="en-US" altLang="zh-TW" dirty="0"/>
          </a:p>
          <a:p>
            <a:pPr lvl="1"/>
            <a:r>
              <a:rPr lang="zh-TW" altLang="en-US" dirty="0"/>
              <a:t>記得將安裝路徑記起來等等設定目錄會用到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5B345F5-10E1-8903-8E96-97ED582D2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489" y="4104003"/>
            <a:ext cx="7013716" cy="214439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99E85A2-32EB-5B9C-C7AD-413EF3BAE4CB}"/>
              </a:ext>
            </a:extLst>
          </p:cNvPr>
          <p:cNvSpPr/>
          <p:nvPr/>
        </p:nvSpPr>
        <p:spPr>
          <a:xfrm>
            <a:off x="4264489" y="4540827"/>
            <a:ext cx="6984649" cy="87283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4932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8EF5A2-EF40-4C28-A2BF-69099E531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設定系統環境變數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458FF48B-FB35-4146-9C09-A5A849779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443" y="1579883"/>
            <a:ext cx="5041216" cy="477202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11A3F7C-4448-4D8E-BA86-2980C9D5C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530" y="1579883"/>
            <a:ext cx="5019675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01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F7A6C4-FDC9-48E9-B219-D65C4C903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 Studio – Include</a:t>
            </a:r>
            <a:r>
              <a:rPr lang="zh-TW" altLang="en-US" dirty="0"/>
              <a:t>目錄</a:t>
            </a:r>
            <a:r>
              <a:rPr lang="en-US" altLang="zh-TW" dirty="0"/>
              <a:t>(include)</a:t>
            </a:r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C183C65A-AEBC-4BA6-BBF2-B21A0F3B9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1304" y="2672377"/>
            <a:ext cx="4617298" cy="255425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A638E7A2-3377-42CF-9697-F5A763E55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98" y="1867809"/>
            <a:ext cx="6202304" cy="416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25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35B8B8-8BC5-45BA-A743-7AB7F477A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 Studio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程式庫目錄</a:t>
            </a:r>
            <a:r>
              <a:rPr lang="en-US" altLang="zh-TW" dirty="0"/>
              <a:t>(lib)</a:t>
            </a:r>
            <a:endParaRPr lang="zh-TW" altLang="en-US" dirty="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132A614C-90FC-1D48-9361-1BED558EF3A9}"/>
              </a:ext>
            </a:extLst>
          </p:cNvPr>
          <p:cNvGrpSpPr/>
          <p:nvPr/>
        </p:nvGrpSpPr>
        <p:grpSpPr>
          <a:xfrm>
            <a:off x="346299" y="1884454"/>
            <a:ext cx="11499402" cy="4233673"/>
            <a:chOff x="199641" y="1884454"/>
            <a:chExt cx="11499402" cy="4233673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B5AD7EEA-B3B1-4868-B413-C854FF3CD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9641" y="1884454"/>
              <a:ext cx="6307013" cy="4233673"/>
            </a:xfrm>
            <a:prstGeom prst="rect">
              <a:avLst/>
            </a:prstGeom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F560DB8F-DB99-487C-9138-AE27DFF84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52122" y="1884454"/>
              <a:ext cx="5046921" cy="42336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5558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5C222B-B0ED-4BB1-8B12-F61A2F798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/>
              <a:t>Visual Studio –</a:t>
            </a:r>
            <a:r>
              <a:rPr lang="zh-TW" altLang="en-US"/>
              <a:t> 其他相依性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4FDF22-E041-482E-A768-FD2B60B440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2687" y="1732448"/>
            <a:ext cx="2078306" cy="468913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opencv_calib3d2413d.lib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opencv_contrib2413d.lib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opencv_core2413d.lib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opencv_features2d2413d.lib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opencv_flann2413d.lib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opencv_gpu2413d.lib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opencv_highgui2413d.lib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opencv_imgproc2413d.lib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opencv_legacy2413d.lib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opencv_ml2413d.lib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opencv_nonfree2413d.lib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opencv_objdetect2413d.lib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opencv_ocl2413d.lib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opencv_photo2413d.lib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opencv_stitching2413d.lib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opencv_superres2413d.lib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opencv_ts2413d.lib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opencv_video2413d.lib</a:t>
            </a:r>
          </a:p>
          <a:p>
            <a:pPr marL="0" indent="0">
              <a:lnSpc>
                <a:spcPct val="90000"/>
              </a:lnSpc>
              <a:buClr>
                <a:srgbClr val="F3B756"/>
              </a:buClr>
              <a:buNone/>
            </a:pPr>
            <a:r>
              <a:rPr lang="en-US" altLang="zh-TW" sz="1000" dirty="0"/>
              <a:t>opencv_videostab2413d.lib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B5427D03-CADA-BB31-D064-38E081611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30992" y="1750396"/>
            <a:ext cx="2899545" cy="4058751"/>
          </a:xfrm>
        </p:spPr>
        <p:txBody>
          <a:bodyPr>
            <a:normAutofit/>
          </a:bodyPr>
          <a:lstStyle/>
          <a:p>
            <a:r>
              <a:rPr lang="zh-TW" altLang="en-US" dirty="0"/>
              <a:t>左邊的文字直接複製貼到連結器</a:t>
            </a:r>
            <a:r>
              <a:rPr lang="en-US" altLang="zh-TW" dirty="0">
                <a:sym typeface="Wingdings" panose="05000000000000000000" pitchFamily="2" charset="2"/>
              </a:rPr>
              <a:t></a:t>
            </a:r>
            <a:r>
              <a:rPr lang="zh-TW" altLang="en-US" dirty="0">
                <a:sym typeface="Wingdings" panose="05000000000000000000" pitchFamily="2" charset="2"/>
              </a:rPr>
              <a:t>輸入</a:t>
            </a:r>
            <a:r>
              <a:rPr lang="en-US" altLang="zh-TW" dirty="0">
                <a:sym typeface="Wingdings" panose="05000000000000000000" pitchFamily="2" charset="2"/>
              </a:rPr>
              <a:t></a:t>
            </a:r>
            <a:r>
              <a:rPr lang="zh-TW" altLang="en-US" dirty="0"/>
              <a:t>其他相依性中</a:t>
            </a:r>
            <a:endParaRPr lang="en-US" altLang="zh-TW" dirty="0"/>
          </a:p>
          <a:p>
            <a:r>
              <a:rPr lang="zh-TW" altLang="en-US" dirty="0"/>
              <a:t>你也可以從下面的備忘錄複製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4094A06-A0DA-AB0C-26B4-16D672A21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9975" y="1750396"/>
            <a:ext cx="6405272" cy="440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172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D35C39-A606-473C-BE1F-F9444ADC6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測試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86F671-821A-425E-A042-8925CD49B3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732448"/>
            <a:ext cx="5182205" cy="4855387"/>
          </a:xfrm>
          <a:ln w="19050">
            <a:noFill/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1400" dirty="0"/>
              <a:t>#include &lt;iostream&gt;</a:t>
            </a:r>
          </a:p>
          <a:p>
            <a:pPr marL="0" indent="0">
              <a:buNone/>
            </a:pPr>
            <a:r>
              <a:rPr lang="en-US" altLang="zh-TW" sz="1400" dirty="0"/>
              <a:t>#include &lt;opencv2/core/core.hpp&gt;</a:t>
            </a:r>
          </a:p>
          <a:p>
            <a:pPr marL="0" indent="0">
              <a:buNone/>
            </a:pPr>
            <a:r>
              <a:rPr lang="en-US" altLang="zh-TW" sz="1400" dirty="0"/>
              <a:t>#include &lt;opencv2/</a:t>
            </a:r>
            <a:r>
              <a:rPr lang="en-US" altLang="zh-TW" sz="1400" dirty="0" err="1"/>
              <a:t>highgui</a:t>
            </a:r>
            <a:r>
              <a:rPr lang="en-US" altLang="zh-TW" sz="1400" dirty="0"/>
              <a:t>/highgui.hpp&gt;</a:t>
            </a:r>
          </a:p>
          <a:p>
            <a:pPr marL="0" indent="0">
              <a:buNone/>
            </a:pPr>
            <a:r>
              <a:rPr lang="en-US" altLang="zh-TW" sz="1400" dirty="0"/>
              <a:t>using namespace std;</a:t>
            </a:r>
          </a:p>
          <a:p>
            <a:pPr marL="0" indent="0">
              <a:buNone/>
            </a:pPr>
            <a:r>
              <a:rPr lang="en-US" altLang="zh-TW" sz="1400" dirty="0"/>
              <a:t>using namespace cv;</a:t>
            </a:r>
          </a:p>
          <a:p>
            <a:pPr marL="0" indent="0">
              <a:buNone/>
            </a:pPr>
            <a:r>
              <a:rPr lang="en-US" altLang="zh-TW" sz="1400" dirty="0"/>
              <a:t>int main(int </a:t>
            </a:r>
            <a:r>
              <a:rPr lang="en-US" altLang="zh-TW" sz="1400" dirty="0" err="1"/>
              <a:t>argc</a:t>
            </a:r>
            <a:r>
              <a:rPr lang="en-US" altLang="zh-TW" sz="1400" dirty="0"/>
              <a:t>, char** </a:t>
            </a:r>
            <a:r>
              <a:rPr lang="en-US" altLang="zh-TW" sz="1400" dirty="0" err="1"/>
              <a:t>argv</a:t>
            </a:r>
            <a:r>
              <a:rPr lang="en-US" altLang="zh-TW" sz="1400" dirty="0"/>
              <a:t>){</a:t>
            </a:r>
          </a:p>
          <a:p>
            <a:pPr marL="0" indent="0">
              <a:buNone/>
            </a:pPr>
            <a:r>
              <a:rPr lang="zh-TW" altLang="en-US" sz="1400" dirty="0"/>
              <a:t>　　</a:t>
            </a:r>
            <a:r>
              <a:rPr lang="en-US" altLang="zh-TW" sz="1400" dirty="0"/>
              <a:t>String </a:t>
            </a:r>
            <a:r>
              <a:rPr lang="en-US" altLang="zh-TW" sz="1400" dirty="0" err="1"/>
              <a:t>ImgPath</a:t>
            </a:r>
            <a:r>
              <a:rPr lang="en-US" altLang="zh-TW" sz="1400" dirty="0"/>
              <a:t> = "D:\\Lena.png";</a:t>
            </a:r>
          </a:p>
          <a:p>
            <a:pPr marL="0" indent="0">
              <a:buNone/>
            </a:pPr>
            <a:r>
              <a:rPr lang="zh-TW" altLang="en-US" sz="1400" dirty="0"/>
              <a:t>　　</a:t>
            </a:r>
            <a:r>
              <a:rPr lang="en-US" altLang="zh-TW" sz="1400" dirty="0"/>
              <a:t>Mat image = </a:t>
            </a:r>
            <a:r>
              <a:rPr lang="en-US" altLang="zh-TW" sz="1400" dirty="0" err="1"/>
              <a:t>imread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ImgPath</a:t>
            </a:r>
            <a:r>
              <a:rPr lang="en-US" altLang="zh-TW" sz="1400" dirty="0"/>
              <a:t>, CV_LOAD_IMAGE_COLOR);</a:t>
            </a:r>
          </a:p>
          <a:p>
            <a:pPr marL="0" indent="0">
              <a:buNone/>
            </a:pPr>
            <a:r>
              <a:rPr lang="zh-TW" altLang="en-US" sz="1400" dirty="0"/>
              <a:t>　　</a:t>
            </a:r>
            <a:r>
              <a:rPr lang="en-US" altLang="zh-TW" sz="1400" dirty="0"/>
              <a:t>if (!</a:t>
            </a:r>
            <a:r>
              <a:rPr lang="en-US" altLang="zh-TW" sz="1400" dirty="0" err="1"/>
              <a:t>image.data</a:t>
            </a:r>
            <a:r>
              <a:rPr lang="en-US" altLang="zh-TW" sz="1400" dirty="0"/>
              <a:t>){</a:t>
            </a:r>
          </a:p>
          <a:p>
            <a:pPr marL="0" indent="0">
              <a:buNone/>
            </a:pPr>
            <a:r>
              <a:rPr lang="zh-TW" altLang="en-US" sz="1400" dirty="0"/>
              <a:t>　　　　</a:t>
            </a:r>
            <a:r>
              <a:rPr lang="en-US" altLang="zh-TW" sz="1400" dirty="0" err="1"/>
              <a:t>cout</a:t>
            </a:r>
            <a:r>
              <a:rPr lang="en-US" altLang="zh-TW" sz="1400" dirty="0"/>
              <a:t> &lt;&lt; "Can not load the image!" &lt;&lt; std::</a:t>
            </a:r>
            <a:r>
              <a:rPr lang="en-US" altLang="zh-TW" sz="1400" dirty="0" err="1"/>
              <a:t>endl</a:t>
            </a:r>
            <a:r>
              <a:rPr lang="en-US" altLang="zh-TW" sz="1400" dirty="0"/>
              <a:t>;</a:t>
            </a:r>
          </a:p>
          <a:p>
            <a:pPr marL="0" indent="0">
              <a:buNone/>
            </a:pPr>
            <a:r>
              <a:rPr lang="zh-TW" altLang="en-US" sz="1400" dirty="0"/>
              <a:t>　　　　</a:t>
            </a:r>
            <a:r>
              <a:rPr lang="en-US" altLang="zh-TW" sz="1400" dirty="0"/>
              <a:t>return -1;</a:t>
            </a:r>
          </a:p>
          <a:p>
            <a:pPr marL="0" indent="0">
              <a:buNone/>
            </a:pPr>
            <a:r>
              <a:rPr lang="zh-TW" altLang="en-US" sz="1400" dirty="0"/>
              <a:t>　　</a:t>
            </a:r>
            <a:r>
              <a:rPr lang="en-US" altLang="zh-TW" sz="1400" dirty="0"/>
              <a:t>}</a:t>
            </a:r>
          </a:p>
          <a:p>
            <a:pPr marL="0" indent="0">
              <a:buNone/>
            </a:pPr>
            <a:r>
              <a:rPr lang="zh-TW" altLang="en-US" sz="1400" dirty="0"/>
              <a:t>　　</a:t>
            </a:r>
            <a:r>
              <a:rPr lang="en-US" altLang="zh-TW" sz="1400" dirty="0" err="1"/>
              <a:t>namedWindow</a:t>
            </a:r>
            <a:r>
              <a:rPr lang="en-US" altLang="zh-TW" sz="1400" dirty="0"/>
              <a:t>("Display Window", CV_WINDOW_NORMAL);</a:t>
            </a:r>
          </a:p>
          <a:p>
            <a:pPr marL="0" indent="0">
              <a:buNone/>
            </a:pPr>
            <a:r>
              <a:rPr lang="zh-TW" altLang="en-US" sz="1400" dirty="0"/>
              <a:t>　　</a:t>
            </a:r>
            <a:r>
              <a:rPr lang="en-US" altLang="zh-TW" sz="1400" dirty="0" err="1"/>
              <a:t>imshow</a:t>
            </a:r>
            <a:r>
              <a:rPr lang="en-US" altLang="zh-TW" sz="1400" dirty="0"/>
              <a:t>("Display Window", image);</a:t>
            </a:r>
          </a:p>
          <a:p>
            <a:pPr marL="0" indent="0">
              <a:buNone/>
            </a:pPr>
            <a:r>
              <a:rPr lang="zh-TW" altLang="en-US" sz="1400" dirty="0"/>
              <a:t>　　</a:t>
            </a:r>
            <a:r>
              <a:rPr lang="en-US" altLang="zh-TW" sz="1400" dirty="0" err="1"/>
              <a:t>waitKey</a:t>
            </a:r>
            <a:r>
              <a:rPr lang="en-US" altLang="zh-TW" sz="1400" dirty="0"/>
              <a:t>(0);</a:t>
            </a:r>
          </a:p>
          <a:p>
            <a:pPr marL="0" indent="0">
              <a:buNone/>
            </a:pPr>
            <a:r>
              <a:rPr lang="zh-TW" altLang="en-US" sz="1400" dirty="0"/>
              <a:t>　　</a:t>
            </a:r>
            <a:r>
              <a:rPr lang="en-US" altLang="zh-TW" sz="1400" dirty="0"/>
              <a:t>return 0;</a:t>
            </a:r>
          </a:p>
          <a:p>
            <a:pPr marL="0" indent="0">
              <a:buNone/>
            </a:pPr>
            <a:r>
              <a:rPr lang="en-US" altLang="zh-TW" sz="1400" dirty="0"/>
              <a:t>}</a:t>
            </a:r>
            <a:endParaRPr lang="zh-TW" altLang="en-US" sz="1400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C158D25-03A3-58C9-8C70-2DC2340E63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TW" altLang="en-US" dirty="0"/>
              <a:t>新增一個</a:t>
            </a:r>
            <a:r>
              <a:rPr lang="en-US" altLang="zh-TW" dirty="0"/>
              <a:t>.</a:t>
            </a:r>
            <a:r>
              <a:rPr lang="en-US" altLang="zh-TW" dirty="0" err="1"/>
              <a:t>cpp</a:t>
            </a:r>
            <a:r>
              <a:rPr lang="zh-TW" altLang="en-US" dirty="0"/>
              <a:t>並丟入來源檔案中</a:t>
            </a:r>
            <a:endParaRPr lang="en-US" altLang="zh-TW" dirty="0"/>
          </a:p>
          <a:p>
            <a:r>
              <a:rPr lang="zh-TW" altLang="en-US" dirty="0"/>
              <a:t>下面備忘錄可以直接複製程式碼，你也可以複製左邊的</a:t>
            </a:r>
            <a:endParaRPr lang="en-US" altLang="zh-TW" dirty="0"/>
          </a:p>
          <a:p>
            <a:r>
              <a:rPr lang="zh-TW" altLang="en-US" dirty="0"/>
              <a:t>記得把圖片路徑改成你自己的圖片，如果程式有成功執行並且有看到自己設定的圖片就代表</a:t>
            </a:r>
            <a:r>
              <a:rPr lang="en-US" altLang="zh-TW" dirty="0"/>
              <a:t>OpenCV</a:t>
            </a:r>
            <a:r>
              <a:rPr lang="zh-TW" altLang="en-US" dirty="0"/>
              <a:t>環境已經成功建好了</a:t>
            </a:r>
          </a:p>
        </p:txBody>
      </p:sp>
    </p:spTree>
    <p:extLst>
      <p:ext uri="{BB962C8B-B14F-4D97-AF65-F5344CB8AC3E}">
        <p14:creationId xmlns:p14="http://schemas.microsoft.com/office/powerpoint/2010/main" val="4264747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755C5C6-6DEB-F050-8B29-EAAC7825C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結合</a:t>
            </a:r>
            <a:r>
              <a:rPr lang="en-US" altLang="zh-TW" dirty="0" err="1"/>
              <a:t>openGL</a:t>
            </a:r>
            <a:r>
              <a:rPr lang="zh-TW" altLang="en-US" dirty="0"/>
              <a:t>和</a:t>
            </a:r>
            <a:r>
              <a:rPr lang="en-US" altLang="zh-TW" dirty="0" err="1"/>
              <a:t>openCV</a:t>
            </a:r>
            <a:r>
              <a:rPr lang="zh-TW" altLang="en-US" dirty="0"/>
              <a:t>套材質到平面上</a:t>
            </a:r>
          </a:p>
        </p:txBody>
      </p:sp>
    </p:spTree>
    <p:extLst>
      <p:ext uri="{BB962C8B-B14F-4D97-AF65-F5344CB8AC3E}">
        <p14:creationId xmlns:p14="http://schemas.microsoft.com/office/powerpoint/2010/main" val="1873156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石板">
  <a:themeElements>
    <a:clrScheme name="石板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石板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石板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石板</Template>
  <TotalTime>83</TotalTime>
  <Words>685</Words>
  <Application>Microsoft Office PowerPoint</Application>
  <PresentationFormat>寬螢幕</PresentationFormat>
  <Paragraphs>106</Paragraphs>
  <Slides>15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9" baseType="lpstr">
      <vt:lpstr>Calibri</vt:lpstr>
      <vt:lpstr>Calisto MT</vt:lpstr>
      <vt:lpstr>Wingdings 2</vt:lpstr>
      <vt:lpstr>石板</vt:lpstr>
      <vt:lpstr>OpenCV環境設置</vt:lpstr>
      <vt:lpstr>Source</vt:lpstr>
      <vt:lpstr>OpenCV – 2.4.13.6</vt:lpstr>
      <vt:lpstr>設定系統環境變數</vt:lpstr>
      <vt:lpstr>Visual Studio – Include目錄(include)</vt:lpstr>
      <vt:lpstr>Visual Studio – 程式庫目錄(lib)</vt:lpstr>
      <vt:lpstr>Visual Studio – 其他相依性</vt:lpstr>
      <vt:lpstr>測試</vt:lpstr>
      <vt:lpstr>結合openGL和openCV套材質到平面上</vt:lpstr>
      <vt:lpstr>將圖片轉換成材質</vt:lpstr>
      <vt:lpstr>下載OpenCVTexture.zip</vt:lpstr>
      <vt:lpstr>先宣告一個全域變數陣列</vt:lpstr>
      <vt:lpstr>註冊材質的方法</vt:lpstr>
      <vt:lpstr>使用註冊好的材質</vt:lpstr>
      <vt:lpstr>按R可以看到材質一個一個貼上去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Opencv配置</dc:title>
  <dc:creator>user</dc:creator>
  <cp:lastModifiedBy>奕辰 林</cp:lastModifiedBy>
  <cp:revision>6</cp:revision>
  <dcterms:created xsi:type="dcterms:W3CDTF">2022-05-10T07:47:27Z</dcterms:created>
  <dcterms:modified xsi:type="dcterms:W3CDTF">2023-06-06T06:02:22Z</dcterms:modified>
</cp:coreProperties>
</file>

<file path=docProps/thumbnail.jpeg>
</file>